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58000" cy="9144000"/>
  <p:defaultTextStyle>
    <a:defPPr>
      <a:defRPr lang="pt-BR"/>
    </a:defPPr>
    <a:lvl1pPr marL="0" algn="l" defTabSz="4319991" rtl="0" eaLnBrk="1" latinLnBrk="0" hangingPunct="1">
      <a:defRPr sz="8504" kern="1200">
        <a:solidFill>
          <a:schemeClr val="tx1"/>
        </a:solidFill>
        <a:latin typeface="+mn-lt"/>
        <a:ea typeface="+mn-ea"/>
        <a:cs typeface="+mn-cs"/>
      </a:defRPr>
    </a:lvl1pPr>
    <a:lvl2pPr marL="2159996" algn="l" defTabSz="4319991" rtl="0" eaLnBrk="1" latinLnBrk="0" hangingPunct="1">
      <a:defRPr sz="8504" kern="1200">
        <a:solidFill>
          <a:schemeClr val="tx1"/>
        </a:solidFill>
        <a:latin typeface="+mn-lt"/>
        <a:ea typeface="+mn-ea"/>
        <a:cs typeface="+mn-cs"/>
      </a:defRPr>
    </a:lvl2pPr>
    <a:lvl3pPr marL="4319991" algn="l" defTabSz="4319991" rtl="0" eaLnBrk="1" latinLnBrk="0" hangingPunct="1">
      <a:defRPr sz="8504" kern="1200">
        <a:solidFill>
          <a:schemeClr val="tx1"/>
        </a:solidFill>
        <a:latin typeface="+mn-lt"/>
        <a:ea typeface="+mn-ea"/>
        <a:cs typeface="+mn-cs"/>
      </a:defRPr>
    </a:lvl3pPr>
    <a:lvl4pPr marL="6479987" algn="l" defTabSz="4319991" rtl="0" eaLnBrk="1" latinLnBrk="0" hangingPunct="1">
      <a:defRPr sz="8504" kern="1200">
        <a:solidFill>
          <a:schemeClr val="tx1"/>
        </a:solidFill>
        <a:latin typeface="+mn-lt"/>
        <a:ea typeface="+mn-ea"/>
        <a:cs typeface="+mn-cs"/>
      </a:defRPr>
    </a:lvl4pPr>
    <a:lvl5pPr marL="8639983" algn="l" defTabSz="4319991" rtl="0" eaLnBrk="1" latinLnBrk="0" hangingPunct="1">
      <a:defRPr sz="8504" kern="1200">
        <a:solidFill>
          <a:schemeClr val="tx1"/>
        </a:solidFill>
        <a:latin typeface="+mn-lt"/>
        <a:ea typeface="+mn-ea"/>
        <a:cs typeface="+mn-cs"/>
      </a:defRPr>
    </a:lvl5pPr>
    <a:lvl6pPr marL="10799978" algn="l" defTabSz="4319991" rtl="0" eaLnBrk="1" latinLnBrk="0" hangingPunct="1">
      <a:defRPr sz="8504" kern="1200">
        <a:solidFill>
          <a:schemeClr val="tx1"/>
        </a:solidFill>
        <a:latin typeface="+mn-lt"/>
        <a:ea typeface="+mn-ea"/>
        <a:cs typeface="+mn-cs"/>
      </a:defRPr>
    </a:lvl6pPr>
    <a:lvl7pPr marL="12959974" algn="l" defTabSz="4319991" rtl="0" eaLnBrk="1" latinLnBrk="0" hangingPunct="1">
      <a:defRPr sz="8504" kern="1200">
        <a:solidFill>
          <a:schemeClr val="tx1"/>
        </a:solidFill>
        <a:latin typeface="+mn-lt"/>
        <a:ea typeface="+mn-ea"/>
        <a:cs typeface="+mn-cs"/>
      </a:defRPr>
    </a:lvl7pPr>
    <a:lvl8pPr marL="15119970" algn="l" defTabSz="4319991" rtl="0" eaLnBrk="1" latinLnBrk="0" hangingPunct="1">
      <a:defRPr sz="8504" kern="1200">
        <a:solidFill>
          <a:schemeClr val="tx1"/>
        </a:solidFill>
        <a:latin typeface="+mn-lt"/>
        <a:ea typeface="+mn-ea"/>
        <a:cs typeface="+mn-cs"/>
      </a:defRPr>
    </a:lvl8pPr>
    <a:lvl9pPr marL="17279965" algn="l" defTabSz="4319991" rtl="0" eaLnBrk="1" latinLnBrk="0" hangingPunct="1">
      <a:defRPr sz="85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2" d="100"/>
          <a:sy n="12" d="100"/>
        </p:scale>
        <p:origin x="22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smtClean="0"/>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18C95C37-5643-4801-AC82-9ECA8CDD8B45}" type="datetimeFigureOut">
              <a:rPr lang="pt-BR" smtClean="0"/>
              <a:t>01/04/2016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141273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8C95C37-5643-4801-AC82-9ECA8CDD8B45}" type="datetimeFigureOut">
              <a:rPr lang="pt-BR" smtClean="0"/>
              <a:t>01/04/2016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3212275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8C95C37-5643-4801-AC82-9ECA8CDD8B45}" type="datetimeFigureOut">
              <a:rPr lang="pt-BR" smtClean="0"/>
              <a:t>01/04/2016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379880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8C95C37-5643-4801-AC82-9ECA8CDD8B45}" type="datetimeFigureOut">
              <a:rPr lang="pt-BR" smtClean="0"/>
              <a:t>01/04/2016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81362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smtClean="0"/>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18C95C37-5643-4801-AC82-9ECA8CDD8B45}" type="datetimeFigureOut">
              <a:rPr lang="pt-BR" smtClean="0"/>
              <a:t>01/04/2016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277352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8C95C37-5643-4801-AC82-9ECA8CDD8B45}" type="datetimeFigureOut">
              <a:rPr lang="pt-BR" smtClean="0"/>
              <a:t>01/04/2016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74985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smtClean="0"/>
              <a:t>Clique para editar o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smtClean="0"/>
              <a:t>Clique para editar o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18C95C37-5643-4801-AC82-9ECA8CDD8B45}" type="datetimeFigureOut">
              <a:rPr lang="pt-BR" smtClean="0"/>
              <a:t>01/04/2016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323565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18C95C37-5643-4801-AC82-9ECA8CDD8B45}" type="datetimeFigureOut">
              <a:rPr lang="pt-BR" smtClean="0"/>
              <a:t>01/04/2016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164009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95C37-5643-4801-AC82-9ECA8CDD8B45}" type="datetimeFigureOut">
              <a:rPr lang="pt-BR" smtClean="0"/>
              <a:t>01/04/2016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276583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smtClean="0"/>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8C95C37-5643-4801-AC82-9ECA8CDD8B45}" type="datetimeFigureOut">
              <a:rPr lang="pt-BR" smtClean="0"/>
              <a:t>01/04/2016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225538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8C95C37-5643-4801-AC82-9ECA8CDD8B45}" type="datetimeFigureOut">
              <a:rPr lang="pt-BR" smtClean="0"/>
              <a:t>01/04/2016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0832A3E-0687-4B39-8596-0B1673D07466}" type="slidenum">
              <a:rPr lang="pt-BR" smtClean="0"/>
              <a:t>‹nº›</a:t>
            </a:fld>
            <a:endParaRPr lang="pt-BR"/>
          </a:p>
        </p:txBody>
      </p:sp>
    </p:spTree>
    <p:extLst>
      <p:ext uri="{BB962C8B-B14F-4D97-AF65-F5344CB8AC3E}">
        <p14:creationId xmlns:p14="http://schemas.microsoft.com/office/powerpoint/2010/main" val="287278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18C95C37-5643-4801-AC82-9ECA8CDD8B45}" type="datetimeFigureOut">
              <a:rPr lang="pt-BR" smtClean="0"/>
              <a:t>01/04/2016</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50832A3E-0687-4B39-8596-0B1673D07466}" type="slidenum">
              <a:rPr lang="pt-BR" smtClean="0"/>
              <a:t>‹nº›</a:t>
            </a:fld>
            <a:endParaRPr lang="pt-BR"/>
          </a:p>
        </p:txBody>
      </p:sp>
    </p:spTree>
    <p:extLst>
      <p:ext uri="{BB962C8B-B14F-4D97-AF65-F5344CB8AC3E}">
        <p14:creationId xmlns:p14="http://schemas.microsoft.com/office/powerpoint/2010/main" val="4184446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2399288" cy="5403943"/>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397382"/>
            <a:ext cx="32434230" cy="1803256"/>
          </a:xfrm>
          <a:prstGeom prst="rect">
            <a:avLst/>
          </a:prstGeom>
        </p:spPr>
      </p:pic>
      <p:sp>
        <p:nvSpPr>
          <p:cNvPr id="6" name="CaixaDeTexto 5"/>
          <p:cNvSpPr txBox="1"/>
          <p:nvPr/>
        </p:nvSpPr>
        <p:spPr>
          <a:xfrm>
            <a:off x="2608335" y="6068291"/>
            <a:ext cx="27182618" cy="3847207"/>
          </a:xfrm>
          <a:prstGeom prst="rect">
            <a:avLst/>
          </a:prstGeom>
          <a:noFill/>
        </p:spPr>
        <p:txBody>
          <a:bodyPr wrap="square" rtlCol="0">
            <a:spAutoFit/>
          </a:bodyPr>
          <a:lstStyle/>
          <a:p>
            <a:pPr algn="ctr"/>
            <a:r>
              <a:rPr lang="pt-BR" sz="6000" b="1" dirty="0" smtClean="0"/>
              <a:t>TÍTULO DO TRABALHO</a:t>
            </a:r>
          </a:p>
          <a:p>
            <a:pPr algn="ctr"/>
            <a:r>
              <a:rPr lang="pt-BR" sz="6000" b="1" dirty="0" smtClean="0"/>
              <a:t>(EM NEGRITO, CAIXA ALTA CENTRALIZADO)</a:t>
            </a:r>
          </a:p>
          <a:p>
            <a:pPr algn="ctr"/>
            <a:r>
              <a:rPr lang="pt-BR" sz="6000" dirty="0" smtClean="0"/>
              <a:t>Nome do(s) autor(es) (centralizado separado por ponto e vírgula)</a:t>
            </a:r>
          </a:p>
          <a:p>
            <a:pPr algn="ctr"/>
            <a:r>
              <a:rPr lang="pt-BR" sz="3200" dirty="0" smtClean="0"/>
              <a:t>Instituição a que pertence</a:t>
            </a:r>
          </a:p>
          <a:p>
            <a:pPr algn="ctr"/>
            <a:r>
              <a:rPr lang="pt-BR" sz="3200" dirty="0" smtClean="0"/>
              <a:t>E-mail do(s) autor(es)</a:t>
            </a:r>
            <a:endParaRPr lang="pt-BR" sz="3200" dirty="0"/>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1240" y="38487928"/>
            <a:ext cx="15376808" cy="2439778"/>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8327" y="11640230"/>
            <a:ext cx="10058400" cy="1051353"/>
          </a:xfrm>
          <a:prstGeom prst="rect">
            <a:avLst/>
          </a:prstGeom>
        </p:spPr>
      </p:pic>
      <p:pic>
        <p:nvPicPr>
          <p:cNvPr id="9" name="Image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35706" y="11640230"/>
            <a:ext cx="10058400" cy="1051353"/>
          </a:xfrm>
          <a:prstGeom prst="rect">
            <a:avLst/>
          </a:prstGeom>
        </p:spPr>
      </p:pic>
      <p:pic>
        <p:nvPicPr>
          <p:cNvPr id="10" name="Image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8327" y="22424759"/>
            <a:ext cx="10058400" cy="1051353"/>
          </a:xfrm>
          <a:prstGeom prst="rect">
            <a:avLst/>
          </a:prstGeom>
        </p:spPr>
      </p:pic>
      <p:pic>
        <p:nvPicPr>
          <p:cNvPr id="11" name="Imagem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35706" y="22424758"/>
            <a:ext cx="10058400" cy="1051353"/>
          </a:xfrm>
          <a:prstGeom prst="rect">
            <a:avLst/>
          </a:prstGeom>
        </p:spPr>
      </p:pic>
      <p:pic>
        <p:nvPicPr>
          <p:cNvPr id="12" name="Image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35706" y="33404317"/>
            <a:ext cx="10058400" cy="1048692"/>
          </a:xfrm>
          <a:prstGeom prst="rect">
            <a:avLst/>
          </a:prstGeom>
        </p:spPr>
      </p:pic>
      <p:sp>
        <p:nvSpPr>
          <p:cNvPr id="13" name="CaixaDeTexto 12"/>
          <p:cNvSpPr txBox="1"/>
          <p:nvPr/>
        </p:nvSpPr>
        <p:spPr>
          <a:xfrm>
            <a:off x="1542266" y="13161259"/>
            <a:ext cx="14321317" cy="8402300"/>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endParaRPr lang="pt-BR" sz="3000" dirty="0" smtClean="0">
              <a:latin typeface="Arial" panose="020B0604020202020204" pitchFamily="34" charset="0"/>
              <a:cs typeface="Arial" panose="020B0604020202020204" pitchFamily="34" charset="0"/>
            </a:endParaRPr>
          </a:p>
        </p:txBody>
      </p:sp>
      <p:sp>
        <p:nvSpPr>
          <p:cNvPr id="15" name="CaixaDeTexto 14"/>
          <p:cNvSpPr txBox="1"/>
          <p:nvPr/>
        </p:nvSpPr>
        <p:spPr>
          <a:xfrm>
            <a:off x="16535706" y="13161259"/>
            <a:ext cx="14321317" cy="8402300"/>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endParaRPr lang="pt-BR" sz="3000" dirty="0" smtClean="0">
              <a:latin typeface="Arial" panose="020B0604020202020204" pitchFamily="34" charset="0"/>
              <a:cs typeface="Arial" panose="020B0604020202020204" pitchFamily="34" charset="0"/>
            </a:endParaRPr>
          </a:p>
        </p:txBody>
      </p:sp>
      <p:sp>
        <p:nvSpPr>
          <p:cNvPr id="18" name="CaixaDeTexto 17"/>
          <p:cNvSpPr txBox="1"/>
          <p:nvPr/>
        </p:nvSpPr>
        <p:spPr>
          <a:xfrm>
            <a:off x="1542265" y="24176158"/>
            <a:ext cx="14321317" cy="1394227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endParaRPr lang="pt-BR" sz="3000" dirty="0" smtClean="0">
              <a:latin typeface="Arial" panose="020B0604020202020204" pitchFamily="34" charset="0"/>
              <a:cs typeface="Arial" panose="020B0604020202020204" pitchFamily="34" charset="0"/>
            </a:endParaRPr>
          </a:p>
        </p:txBody>
      </p:sp>
      <p:sp>
        <p:nvSpPr>
          <p:cNvPr id="19" name="CaixaDeTexto 18"/>
          <p:cNvSpPr txBox="1"/>
          <p:nvPr/>
        </p:nvSpPr>
        <p:spPr>
          <a:xfrm>
            <a:off x="16535705" y="24176158"/>
            <a:ext cx="14321317" cy="8402300"/>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p>
          <a:p>
            <a:r>
              <a:rPr lang="en-US" sz="3000" dirty="0" smtClean="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endParaRPr lang="pt-BR" sz="3000" dirty="0" smtClean="0">
              <a:latin typeface="Arial" panose="020B0604020202020204" pitchFamily="34" charset="0"/>
              <a:cs typeface="Arial" panose="020B0604020202020204" pitchFamily="34" charset="0"/>
            </a:endParaRPr>
          </a:p>
        </p:txBody>
      </p:sp>
      <p:sp>
        <p:nvSpPr>
          <p:cNvPr id="20" name="CaixaDeTexto 19"/>
          <p:cNvSpPr txBox="1"/>
          <p:nvPr/>
        </p:nvSpPr>
        <p:spPr>
          <a:xfrm>
            <a:off x="16535705" y="34962922"/>
            <a:ext cx="14321317" cy="2862322"/>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The ad buys are even more targeted and data-driven this time around, but online advertising in 2016 doesn't look all that different from in 2008, the year political digital broke out into the mainstream. In the most direct reflection of those earlier ads, Hillary Clinton's smiling profile still peers ahead to the future in many of her online display ads. The images look a lot like the ones the then-Senator from New York ran during her failed '08 primary bid</a:t>
            </a:r>
            <a:r>
              <a:rPr lang="en-US" sz="3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7367606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TotalTime>
  <Words>1323</Words>
  <Application>Microsoft Office PowerPoint</Application>
  <PresentationFormat>Personalizar</PresentationFormat>
  <Paragraphs>20</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Almenbergues Jales</dc:creator>
  <cp:lastModifiedBy>Almenbergues Jales</cp:lastModifiedBy>
  <cp:revision>5</cp:revision>
  <dcterms:created xsi:type="dcterms:W3CDTF">2016-04-01T19:28:37Z</dcterms:created>
  <dcterms:modified xsi:type="dcterms:W3CDTF">2016-04-01T20:15:25Z</dcterms:modified>
</cp:coreProperties>
</file>